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58" r:id="rId3"/>
    <p:sldId id="265" r:id="rId4"/>
    <p:sldId id="266" r:id="rId5"/>
    <p:sldId id="271" r:id="rId6"/>
    <p:sldId id="274" r:id="rId7"/>
    <p:sldId id="275" r:id="rId8"/>
    <p:sldId id="276" r:id="rId9"/>
    <p:sldId id="273" r:id="rId10"/>
    <p:sldId id="272" r:id="rId11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6469" autoAdjust="0"/>
  </p:normalViewPr>
  <p:slideViewPr>
    <p:cSldViewPr snapToGrid="0">
      <p:cViewPr varScale="1">
        <p:scale>
          <a:sx n="67" d="100"/>
          <a:sy n="67" d="100"/>
        </p:scale>
        <p:origin x="5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A1008DE1-1096-4486-A96C-D56CE668C1E6}" type="datetime1">
              <a:rPr lang="it-IT" smtClean="0"/>
              <a:t>10/04/2020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it-IT" smtClean="0"/>
              <a:pPr algn="r" rtl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CE0F3D29-49CE-4619-943B-B5281755DD06}" type="datetime1">
              <a:rPr lang="it-IT" smtClean="0"/>
              <a:pPr/>
              <a:t>10/04/2020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33971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8DC57A8-AE18-4654-B6AF-04B3577165BE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26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65753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it-IT" smtClean="0"/>
              <a:pPr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5554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it-IT" smtClean="0"/>
              <a:t>Fare clic per modificare lo stile del sottotitolo dello schema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84" name="Grup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97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grpSp>
        <p:nvGrpSpPr>
          <p:cNvPr id="98" name="Grup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0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11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grpSp>
        <p:nvGrpSpPr>
          <p:cNvPr id="112" name="Grup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125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126" name="Segnaposto tes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B026577-E9CE-459E-9896-9AFD1D388657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4BD0E0D-2457-4CDF-9D18-B5FDECE16F94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8" name="Grup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igura a mano libera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" name="Figura a mano libera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grpSp>
          <p:nvGrpSpPr>
            <p:cNvPr id="11" name="Grup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igura a mano libera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  <p:sp>
            <p:nvSpPr>
              <p:cNvPr id="21" name="Figura a mano libera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it-IT" dirty="0"/>
              </a:p>
            </p:txBody>
          </p:sp>
        </p:grpSp>
        <p:sp>
          <p:nvSpPr>
            <p:cNvPr id="12" name="Figura a mano libera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" name="Segnaposto immagine 2" descr="Segnaposto vuoto per aggiungere un'immagine. Fare clic sul segnaposto e selezionare l'immagine che si vuole aggiungere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AD4CB81-D937-4348-B178-FCBBDDF622FB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73AF096-C42A-4880-A485-F4AE914541E1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p:transition spd="slow">
    <p:random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910BDC8-324F-462B-83CB-68685DC6B87E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8790DCC-127C-41EE-BC68-6B9595288956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64A3505-741D-4515-A42B-F20F1019F564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it-IT" smtClean="0"/>
              <a:t>Fare clic per modificare stili del testo dello schema</a:t>
            </a:r>
          </a:p>
          <a:p>
            <a:pPr lvl="1" rtl="0"/>
            <a:r>
              <a:rPr lang="it-IT" smtClean="0"/>
              <a:t>Secondo livello</a:t>
            </a:r>
          </a:p>
          <a:p>
            <a:pPr lvl="2" rtl="0"/>
            <a:r>
              <a:rPr lang="it-IT" smtClean="0"/>
              <a:t>Terzo livello</a:t>
            </a:r>
          </a:p>
          <a:p>
            <a:pPr lvl="3" rtl="0"/>
            <a:r>
              <a:rPr lang="it-IT" smtClean="0"/>
              <a:t>Quarto livello</a:t>
            </a:r>
          </a:p>
          <a:p>
            <a:pPr lvl="4" rtl="0"/>
            <a:r>
              <a:rPr lang="it-IT" smtClean="0"/>
              <a:t>Quinto livello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36A9B-B2A9-4776-ACBE-E33504F2D07E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99C6DB2-E8BB-444A-9DC0-5761023CE6C5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7E37FCF-D7D4-4638-B985-327873A6F762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9" name="Grup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1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2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3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4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5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6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7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8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9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0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1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6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39" name="Segnaposto tes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22" name="Grup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2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3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37" name="Segnaposto immagine 33" descr="Segnaposto vuoto per aggiungere un'immagine. Fare clic sul segnaposto e selezionare l'immagine che si vuole aggiungere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40" name="Segnaposto tes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464C2C-AA97-4551-849F-F86554B2CE67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immagini con didasca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smtClean="0"/>
              <a:t>Fare clic per modificare lo stile del titolo</a:t>
            </a:r>
            <a:endParaRPr lang="it-IT" dirty="0"/>
          </a:p>
        </p:txBody>
      </p:sp>
      <p:grpSp>
        <p:nvGrpSpPr>
          <p:cNvPr id="52" name="Grup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4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5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6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7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8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59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0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1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2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3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64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9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1" name="Segnaposto tes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84" name="Grup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6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7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8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89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0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1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2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3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4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5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6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78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2" name="Segnaposto tes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grpSp>
        <p:nvGrpSpPr>
          <p:cNvPr id="97" name="Grup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igura a mano libera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99" name="Figura a mano libera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0" name="Figura a mano libera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1" name="Figura a mano libera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2" name="Figura a mano libera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3" name="Figura a mano libera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4" name="Figura a mano libera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5" name="Figura a mano libera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6" name="Figura a mano libera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7" name="Figura a mano libera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8" name="Figura a mano libera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  <p:sp>
          <p:nvSpPr>
            <p:cNvPr id="109" name="Figura a mano libera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it-IT" dirty="0"/>
            </a:p>
          </p:txBody>
        </p:sp>
      </p:grpSp>
      <p:sp>
        <p:nvSpPr>
          <p:cNvPr id="80" name="Segnaposto immagine 33" descr="Segnaposto vuoto per aggiungere un'immagine. Fare clic sul segnaposto e selezionare l'immagine che si vuole aggiungere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it-IT" smtClean="0"/>
              <a:t>Fare clic sull'icona per inserire un'immagine</a:t>
            </a:r>
            <a:endParaRPr lang="it-IT" dirty="0"/>
          </a:p>
        </p:txBody>
      </p:sp>
      <p:sp>
        <p:nvSpPr>
          <p:cNvPr id="83" name="Segnaposto tes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ECA6D33-76B3-4A1A-BD50-62E0A81D441D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dirty="0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dirty="0" smtClean="0"/>
              <a:t>Fare clic per modificare gli stili del testo dello schema</a:t>
            </a:r>
          </a:p>
          <a:p>
            <a:pPr lvl="1" rtl="0"/>
            <a:r>
              <a:rPr lang="it-IT" dirty="0" smtClean="0"/>
              <a:t>Secondo livello</a:t>
            </a:r>
          </a:p>
          <a:p>
            <a:pPr lvl="2" rtl="0"/>
            <a:r>
              <a:rPr lang="it-IT" dirty="0" smtClean="0"/>
              <a:t>Terzo livello</a:t>
            </a:r>
          </a:p>
          <a:p>
            <a:pPr lvl="3" rtl="0"/>
            <a:r>
              <a:rPr lang="it-IT" dirty="0" smtClean="0"/>
              <a:t>Quarto livello</a:t>
            </a:r>
          </a:p>
          <a:p>
            <a:pPr lvl="4" rtl="0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BDEC59B4-A826-484C-857C-DE4CF452D9F8}" type="datetime1">
              <a:rPr lang="it-IT" smtClean="0"/>
              <a:pPr/>
              <a:t>10/04/2020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Piccoli grandi lavoretti IIB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it-IT" dirty="0" smtClean="0"/>
              <a:t>…. A distanza, ma uniti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Elena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4713" y="1143000"/>
            <a:ext cx="6096000" cy="4572000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it-IT" sz="3600" dirty="0" smtClean="0"/>
              <a:t>Buona Pasqua!!!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0702677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/>
              <a:t>G</a:t>
            </a:r>
            <a:r>
              <a:rPr lang="it-IT" dirty="0" smtClean="0"/>
              <a:t>iorgio</a:t>
            </a:r>
            <a:endParaRPr lang="it-IT" dirty="0"/>
          </a:p>
        </p:txBody>
      </p:sp>
      <p:pic>
        <p:nvPicPr>
          <p:cNvPr id="2" name="Segnaposto contenuto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76" y="1752600"/>
            <a:ext cx="3167474" cy="4229100"/>
          </a:xfr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dirty="0" smtClean="0"/>
              <a:t>Marika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4" y="850900"/>
            <a:ext cx="3705225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225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18" y="428625"/>
            <a:ext cx="4131105" cy="55054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flipH="1">
            <a:off x="7261806" y="1666875"/>
            <a:ext cx="2548944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400" dirty="0" smtClean="0"/>
              <a:t>Noemi</a:t>
            </a: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Josh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613" y="1292237"/>
            <a:ext cx="6172200" cy="4273525"/>
          </a:xfrm>
          <a:prstGeom prst="rect">
            <a:avLst/>
          </a:prstGeom>
        </p:spPr>
      </p:pic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22507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Emanuela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6800" y="1381125"/>
            <a:ext cx="2667000" cy="483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0256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                   Alessio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013" y="1752600"/>
            <a:ext cx="56388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854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Viola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072" y="1825625"/>
            <a:ext cx="3140868" cy="418782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472" y="1825625"/>
            <a:ext cx="3140868" cy="4187825"/>
          </a:xfrm>
        </p:spPr>
      </p:pic>
    </p:spTree>
    <p:extLst>
      <p:ext uri="{BB962C8B-B14F-4D97-AF65-F5344CB8AC3E}">
        <p14:creationId xmlns:p14="http://schemas.microsoft.com/office/powerpoint/2010/main" val="3834192824"/>
      </p:ext>
    </p:extLst>
  </p:cSld>
  <p:clrMapOvr>
    <a:masterClrMapping/>
  </p:clrMapOvr>
  <p:transition spd="slow" advClick="0" advTm="5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0" y="390525"/>
            <a:ext cx="3467100" cy="46228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15149" y="1276351"/>
            <a:ext cx="3676651" cy="29337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89510" y="4914900"/>
            <a:ext cx="6858002" cy="914400"/>
          </a:xfrm>
        </p:spPr>
        <p:txBody>
          <a:bodyPr>
            <a:normAutofit/>
          </a:bodyPr>
          <a:lstStyle/>
          <a:p>
            <a:r>
              <a:rPr lang="it-IT" sz="4000" dirty="0" smtClean="0"/>
              <a:t>Kevin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16279798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lustrazione natur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40_TF03431377.potx" id="{4A9228DC-24B8-4FB6-B608-D7A41AA068FF}" vid="{DD4AB564-C0F8-40A4-819D-C47843D8BB03}"/>
    </a:ext>
  </a:extLst>
</a:theme>
</file>

<file path=ppt/theme/theme2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a tema naturale, modello con paesaggio illustrato (widescreen)</Template>
  <TotalTime>20</TotalTime>
  <Words>27</Words>
  <Application>Microsoft Office PowerPoint</Application>
  <PresentationFormat>Widescreen</PresentationFormat>
  <Paragraphs>17</Paragraphs>
  <Slides>10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3" baseType="lpstr">
      <vt:lpstr>Arial</vt:lpstr>
      <vt:lpstr>Segoe Print</vt:lpstr>
      <vt:lpstr>Illustrazione natura 16x9</vt:lpstr>
      <vt:lpstr>Piccoli grandi lavoretti IIB</vt:lpstr>
      <vt:lpstr>Giorgio</vt:lpstr>
      <vt:lpstr>Marika</vt:lpstr>
      <vt:lpstr>Presentazione standard di PowerPoint</vt:lpstr>
      <vt:lpstr>Josh</vt:lpstr>
      <vt:lpstr>Emanuela</vt:lpstr>
      <vt:lpstr>                         Alessio</vt:lpstr>
      <vt:lpstr>Viola</vt:lpstr>
      <vt:lpstr>    </vt:lpstr>
      <vt:lpstr>Elena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Piccoli grandi lavoretti IIB</dc:title>
  <dc:creator>barbara</dc:creator>
  <cp:lastModifiedBy>barbara</cp:lastModifiedBy>
  <cp:revision>4</cp:revision>
  <dcterms:created xsi:type="dcterms:W3CDTF">2020-04-10T17:58:56Z</dcterms:created>
  <dcterms:modified xsi:type="dcterms:W3CDTF">2020-04-10T18:21:09Z</dcterms:modified>
</cp:coreProperties>
</file>